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0.56991525423728817</c:v>
                </c:pt>
                <c:pt idx="1">
                  <c:v>0.42161016949152541</c:v>
                </c:pt>
                <c:pt idx="2">
                  <c:v>2.1186440677966102E-3</c:v>
                </c:pt>
                <c:pt idx="3">
                  <c:v>6.3559322033898309E-3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0.81524249422632811</c:v>
                </c:pt>
                <c:pt idx="1">
                  <c:v>0.184757505773672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3.3898305084745763E-2</c:v>
                </c:pt>
                <c:pt idx="1">
                  <c:v>9.3220338983050849E-2</c:v>
                </c:pt>
                <c:pt idx="2">
                  <c:v>0.26271186440677968</c:v>
                </c:pt>
                <c:pt idx="3">
                  <c:v>0.61016949152542366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0.93008474576271183</c:v>
                </c:pt>
                <c:pt idx="1">
                  <c:v>1.059322033898305E-2</c:v>
                </c:pt>
                <c:pt idx="2">
                  <c:v>1.6949152542372881E-2</c:v>
                </c:pt>
                <c:pt idx="3">
                  <c:v>8.4745762711864406E-3</c:v>
                </c:pt>
                <c:pt idx="4">
                  <c:v>4.2372881355932203E-3</c:v>
                </c:pt>
                <c:pt idx="5">
                  <c:v>2.966101694915254E-2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0.3434125269978402</c:v>
                </c:pt>
                <c:pt idx="1">
                  <c:v>6.4794816414686816E-3</c:v>
                </c:pt>
                <c:pt idx="2">
                  <c:v>0.60475161987041026</c:v>
                </c:pt>
                <c:pt idx="3">
                  <c:v>6.4794816414686816E-3</c:v>
                </c:pt>
                <c:pt idx="4">
                  <c:v>2.1598272138228939E-3</c:v>
                </c:pt>
                <c:pt idx="5">
                  <c:v>6.4794816414686816E-3</c:v>
                </c:pt>
                <c:pt idx="6">
                  <c:v>0</c:v>
                </c:pt>
                <c:pt idx="7">
                  <c:v>1.079913606911447E-2</c:v>
                </c:pt>
                <c:pt idx="8">
                  <c:v>1.9438444924406051E-2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49</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6.6402753722896897</c:v>
                </c:pt>
                <c:pt idx="1">
                  <c:v>6.5747309283048603</c:v>
                </c:pt>
                <c:pt idx="2">
                  <c:v>7.5417743741176881</c:v>
                </c:pt>
                <c:pt idx="3" formatCode="General">
                  <c:v>6.3477249419534063</c:v>
                </c:pt>
                <c:pt idx="4">
                  <c:v>7.512924212535574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7.3393608906108776</c:v>
                </c:pt>
                <c:pt idx="2">
                  <c:v>7.9379206023335218</c:v>
                </c:pt>
                <c:pt idx="3" formatCode="General">
                  <c:v>6.7113017246326097</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7.5962742091680502</c:v>
                </c:pt>
                <c:pt idx="1">
                  <c:v>7.4829367062325556</c:v>
                </c:pt>
                <c:pt idx="2">
                  <c:v>4.3723559311251234</c:v>
                </c:pt>
                <c:pt idx="3">
                  <c:v>8.3620556897803269</c:v>
                </c:pt>
                <c:pt idx="4">
                  <c:v>8.0423422444895838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6.5806743221252262</c:v>
                </c:pt>
                <c:pt idx="1">
                  <c:v>6.9467437999047208</c:v>
                </c:pt>
                <c:pt idx="2">
                  <c:v>3.896451143097206</c:v>
                </c:pt>
                <c:pt idx="3">
                  <c:v>7.9512256923204401</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7.570471991398481</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0.28855131710115955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0.16046795189063534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1.675262563219059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0.16046795189063534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0.57558197720311011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0.83049294933834439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7.1861370234733029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0.11261216613879288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0.42216717786092062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0.11769705284376197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1.2287404687806465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0.11769705284376286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0.42216717786092062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0.42678553250136986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8.0423422444895838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0.50284065964179891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0.16925965629582684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1.7670467050578278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0.16925965629582773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0.60711691327542017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0.78635154487746384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7.4829367062325556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7.8698245079749762</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0.25108495506878192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0.12372040505000381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1.2916234079427262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0.1237204050500047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0.44377232039195391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1.6177638456187049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4.3723559311251234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0.1247777888955941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0.20340014740292744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5.6706440369454825E-2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0.59200716108787788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5.6706440369454825E-2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0.18805849525220353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9.3285343949996484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0.16892213504620024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0.25953295726507797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7.2355848080613683E-2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0.75538474873804518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7.2355848080611906E-2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0.25953295726507974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0.47144518379335487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8.6298371278804389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0.23370751692500225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9.9861408685065989E-2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1.0425388839911669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9.9861408685066877E-2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0.35819256356192675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0.27983520598066036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8.2275857699327215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0.41874921698139289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0.13261322342128068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1.3844631651863324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0.13261322342128068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0.4756699418219057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1.7594887339978467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7.5962742091680502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0.17105029488995349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0.2357749390287065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6.5732290223751377E-2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0.68623574806732535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6.5732290223751377E-2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0.2357749390287065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0.31745644567833331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9.0643596147438714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8.1024234279227034</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0.19650984706279573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5.8718071939210859E-2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0.61300830817113194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5.8718071939210859E-2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0.1978069898706174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9.3208816150372709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0.51545014706829662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0.16861219401103522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1.7602872910188871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0.16861219401103522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0.60479453290192886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0.63933108413066364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6.6841861927446553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4.8656289648040918E-2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0.43361038505217309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0.12088733345324787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1.2620465439705262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0.12088733345324698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0.43361038505217309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0.17627642685356371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8.3375658373500698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0.24706511629528283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0.10219380351319884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1.0668887538074152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0.10219380351319884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0.36655862302101561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0.20328926131533898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7.9267983859595352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0.15049686533499695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0.40248907791710309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0.11221094570324919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1.1714662915881107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0.11221094570325008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0.40248907791710131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0.28706554286560149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8.2426851085219823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8.9851259624770563</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6.8994775731180624E-2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0.22456151055672002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6.2606070203251818E-2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0.65359845630267444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6.2606070203251818E-2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0.22456151055672002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0.2934907486216769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9.0462452069960335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0.11077613952074472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5.8813106629077794E-2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0.61400045679808812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5.8813106629077794E-2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0.21095654179030632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0.15871902621701217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9.1612195353959631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0.1004791444251687</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0.23167417638962462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6.4589028259435466E-2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0.67430025598801535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6.4589028259435466E-2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0.23167417638962462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0.18906190878200846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8.7479131450391723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8.5557621795946215</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0.32381668281207698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9.8703153123234522E-2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1.030446860889259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9.8703153123233633E-2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0.35403802043645527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0.68581901827649894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7.6786392567358774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0.18509387827395862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0.25828752048364478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7.2008629617490882E-2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0.75175983743534758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7.2008629617490882E-2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0.25828752048364478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0.17760492557816221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8.9544520223814157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0.11953246059496436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0.18922880662058361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5.2755576511733793E-2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0.55076070511189457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5.2755576511733793E-2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0.18922880662058361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0.23825580965837823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9.0275427396496859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0.22812332118512391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7.47047203504696E-2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0.77990664069911375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7.47047203504696E-2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0.26795811960655236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0.16438005894579355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8.5624146996115034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8.3434632790361363</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0.29266258681537405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0.30968962008139922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8.6339150676211673E-2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0.9013684362754546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8.6339150676211673E-2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0.30968962008140011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0.5881857286233263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7.9013786813851592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0.19319045888536301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5.7582890971128009E-2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0.60115718054158052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5.7582890971128009E-2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0.20654388522900824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0.33666673069566855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8.8874187477479563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0.24894225091851485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0.27674091667641942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7.7153298508739532E-2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0.80546944793466224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7.7153298508739532E-2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0.27674091667642031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0.49820165855753551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7.3464276500730783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0.26036399813759381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8.0510119474760167E-2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0.84051418072738482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8.0510119474759279E-2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0.28878148693343597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0.34064631603889595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7.5746102246987128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7.868449061401428E-2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0.22695196263918227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6.3272510371565005E-2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0.66055599674266219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6.3272510371565005E-2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0.22695196263918227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0.52656761417920173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8.375663856386609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0.13930579087278439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0.19314123560066854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5.3846332460006252E-2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0.56214804186180345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5.3846332460006252E-2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0.19314123560066854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0.46073964714542193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8.9753977342762639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0.13344940420589957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4.1039577885042533E-2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0.42844734809092344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4.1039577885042533E-2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0.14720472907109006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3.7533265437835084E-2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9.3433460586851691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7.5933950333818103</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0.49585998560453604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0.14474596228177372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1.5111272308942914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0.14474596228177283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0.39840469491910113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8.3297878202139817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3.1662672327646799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2.069271355291491E-2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7.512924212535574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3.6693192895238091E-2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0.26436164912505156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2.75989796536998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0.16438372681091629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6.6402753722896897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0.26914568082678691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0.64747391970544754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0.18051088795831305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1.8845079611665403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0.18051088795831127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0.40438644653395528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8.4664810881805384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1.2861360710671077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0.46575246666731829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0.12984830549644233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1.3555978158422333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0.12984830549644144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0.46575246666731829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0.30445519760117179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8.1641207523684063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0.61398754371180253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0.18458966028074109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1.9270897632968271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0.18458966028074109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0.66210405494581703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0.57454573101515827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6.4467809547026738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6.6859739027629166</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0.69007206552027966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0.21623372023393106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2.2574492423282893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0.21623372023393017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0.58840085953204735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6.5747309283048603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0.13142644359910882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0.74201113017898379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0.2068671554284256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2.1596636397843003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0.2068671554284256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0.74201113017898379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0.16866856875053138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6.7972168772209738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6.9576480723442273</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0.17944233366673412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9.0037830616465087E-2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0.93998212807017723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9.0037830616465087E-2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0.32295640318649799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0.54653616481314415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6.6369386893909263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0.94047397459518312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0.46668644053855868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0.13010869042886508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1.3583161974516074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0.13010869042886419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0.46668644053855957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0.1465849504813459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8.2161661284085046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0.19164354130785721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0.35053795415887112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9.7727360813380848E-2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1.0202597281508172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9.7727360813380848E-2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0.35053795415887112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0.47701872368596998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5.9777033529829353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0.10693955937740185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8.742572336466381E-2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0.91271210038865647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8.742572336466381E-2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0.31358704414038474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0.56380096962073267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6.3477249419534063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0.1134495727375131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0.11798624482391107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1.2317595918654627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0.11798624482391062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0.42320447963840202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0.65699171461715444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4.2646690609994087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6.5076334810196812E-3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0.48151000811361389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0.13424139024000059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1.4014609948834318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0.13424139024000148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0.48151000811361389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0.66223903183461452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6.1009622957640444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0.2685062203005586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0.1353802993598503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3.7743015287205139E-2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0.39403170407977584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3.7743015287205139E-2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0.1353802993598503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0.21035986828231401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8.8210970319703765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0.26086153976139492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0.1174503255562529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1.2261646710389931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0.11745032555625201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0.4212821925520096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0.45693602650894505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7.5417743741176881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1.7557862579290671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0.39157635150695658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0.10916855916938495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1.1397042094840026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0.10916855916938406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0.39157635150695658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0.36036300523757525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6.6789597164705814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0.86318691713225704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0.39507437436007642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0.11014378178777484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1.1498853947247101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0.11014378178777484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0.3950743743600782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0.17584570137303501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8.3620556897803269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0.30800972013835004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0.13073713589713165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1.3648770786344766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0.13073713589713165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0.46894060955441574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0.95948774729402153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7.7505463745505212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0.23624752575471675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0.33722458048135362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9.4015691769872234E-2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0.98151043196807386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9.4015691769872234E-2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0.33722458048135362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0.95051587020851169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6.7931792117420091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9.0089578721791579</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1.9058869040831539E-2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0.23136997077564736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6.4504218008659464E-2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0.6734148490489531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6.4504218008659464E-2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0.23136997077564736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0.12109841985879299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9.0089578721791579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8.9709410338728333</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0.18888051392324634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0.20310373871079257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5.6623803842194675E-2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0.59114444751272899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5.6623803842194675E-2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0.20310373871079257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0.10638062646750335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8.9709410338728333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8.3001388046380864</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0.21142709621796296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7.4180472014127474E-2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0.77443356273334008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7.4180472014127474E-2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0.2660776949459116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0.38229485748223446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8.3001388046380864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Sheet1!$G$2:$G$3</c:f>
              <c:numCache>
                <c:formatCode>0.0;;</c:formatCode>
                <c:ptCount val="2"/>
                <c:pt idx="0">
                  <c:v>7.4829367062325556</c:v>
                </c:pt>
                <c:pt idx="1">
                  <c:v>7.4829364210506588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Southmead Hospital (115)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2.5170632937674444</c:v>
                </c:pt>
                <c:pt idx="1">
                  <c:v>2.5170635789493412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Sheet1!$G$2:$G$3</c:f>
              <c:numCache>
                <c:formatCode>0.0;;</c:formatCode>
                <c:ptCount val="2"/>
                <c:pt idx="0">
                  <c:v>8.0423422444895838</c:v>
                </c:pt>
                <c:pt idx="1">
                  <c:v>8.0423420260404139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Southmead Hospital (116)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1.9576577555104162</c:v>
                </c:pt>
                <c:pt idx="1">
                  <c:v>1.9576579739595861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Sheet1!$G$2:$G$3</c:f>
              <c:numCache>
                <c:formatCode>0.0;;</c:formatCode>
                <c:ptCount val="2"/>
                <c:pt idx="0">
                  <c:v>7.1861370234733029</c:v>
                </c:pt>
                <c:pt idx="1">
                  <c:v>7.1861537076699182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2.8138629765266971</c:v>
                </c:pt>
                <c:pt idx="1">
                  <c:v>2.8138462923300818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Sheet1!$G$2:$G$3</c:f>
              <c:numCache>
                <c:formatCode>0.0;;</c:formatCode>
                <c:ptCount val="2"/>
                <c:pt idx="0">
                  <c:v>8.2275857699327215</c:v>
                </c:pt>
                <c:pt idx="1">
                  <c:v>8.2276002655817599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1.7724142300672785</c:v>
                </c:pt>
                <c:pt idx="1">
                  <c:v>1.7723997344182401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Sheet1!$G$2:$G$3</c:f>
              <c:numCache>
                <c:formatCode>0.0;;</c:formatCode>
                <c:ptCount val="2"/>
                <c:pt idx="0">
                  <c:v>0</c:v>
                </c:pt>
                <c:pt idx="1">
                  <c:v>7.5962868909140848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Sheet1!$I$2:$I$3</c:f>
              <c:numCache>
                <c:formatCode>0.0;;</c:formatCode>
                <c:ptCount val="2"/>
                <c:pt idx="0">
                  <c:v>7.5962742091680502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2.4037257908319498</c:v>
                </c:pt>
                <c:pt idx="1">
                  <c:v>2.4037131090859152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Sheet1!$G$2:$G$3</c:f>
              <c:numCache>
                <c:formatCode>0.0;;</c:formatCode>
                <c:ptCount val="2"/>
                <c:pt idx="0">
                  <c:v>8.6298371278804389</c:v>
                </c:pt>
                <c:pt idx="1">
                  <c:v>8.6298402764940221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1.3701628721195611</c:v>
                </c:pt>
                <c:pt idx="1">
                  <c:v>1.3701597235059779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Sheet1!$G$2:$G$3</c:f>
              <c:numCache>
                <c:formatCode>0.0;;</c:formatCode>
                <c:ptCount val="2"/>
                <c:pt idx="0">
                  <c:v>9.3285343949996484</c:v>
                </c:pt>
                <c:pt idx="1">
                  <c:v>9.3285360232434122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0.67146560500035157</c:v>
                </c:pt>
                <c:pt idx="1">
                  <c:v>0.67146397675658775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Sheet1!$G$2:$G$3</c:f>
              <c:numCache>
                <c:formatCode>0.0;;</c:formatCode>
                <c:ptCount val="2"/>
                <c:pt idx="0">
                  <c:v>4.3723559311251234</c:v>
                </c:pt>
                <c:pt idx="1">
                  <c:v>4.3723795127814604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Southmead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5.6276440688748766</c:v>
                </c:pt>
                <c:pt idx="1">
                  <c:v>5.6276204872185396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Sheet1!$G$2:$G$3</c:f>
              <c:numCache>
                <c:formatCode>0.0;;</c:formatCode>
                <c:ptCount val="2"/>
                <c:pt idx="0">
                  <c:v>9.0643596147438714</c:v>
                </c:pt>
                <c:pt idx="1">
                  <c:v>9.064375001094767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Southmead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0.93564038525612858</c:v>
                </c:pt>
                <c:pt idx="1">
                  <c:v>0.93562499890523299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Sheet1!$G$2:$G$3</c:f>
              <c:numCache>
                <c:formatCode>0.0;;</c:formatCode>
                <c:ptCount val="2"/>
                <c:pt idx="0">
                  <c:v>8.2426851085219823</c:v>
                </c:pt>
                <c:pt idx="1">
                  <c:v>8.2426954926014613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Southmead Hospital (309)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1.7573148914780177</c:v>
                </c:pt>
                <c:pt idx="1">
                  <c:v>1.7573045073985387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Sheet1!$G$2:$G$3</c:f>
              <c:numCache>
                <c:formatCode>0.0;;</c:formatCode>
                <c:ptCount val="2"/>
                <c:pt idx="0">
                  <c:v>7.9267983859595352</c:v>
                </c:pt>
                <c:pt idx="1">
                  <c:v>7.9267920901262379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Southmead Hospital (240)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2.0732016140404648</c:v>
                </c:pt>
                <c:pt idx="1">
                  <c:v>2.0732079098737621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Sheet1!$G$2:$G$3</c:f>
              <c:numCache>
                <c:formatCode>0.0;;</c:formatCode>
                <c:ptCount val="2"/>
                <c:pt idx="0">
                  <c:v>8.3375658373500698</c:v>
                </c:pt>
                <c:pt idx="1">
                  <c:v>8.337565688054891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Southmead Hospital (146)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1.6624341626499302</c:v>
                </c:pt>
                <c:pt idx="1">
                  <c:v>1.662434311945109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Sheet1!$G$2:$G$3</c:f>
              <c:numCache>
                <c:formatCode>0.0;;</c:formatCode>
                <c:ptCount val="2"/>
                <c:pt idx="0">
                  <c:v>6.6841861927446553</c:v>
                </c:pt>
                <c:pt idx="1">
                  <c:v>6.6841884003925873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Southmead Hospital (178)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3.3158138072553447</c:v>
                </c:pt>
                <c:pt idx="1">
                  <c:v>3.3158115996074127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Sheet1!$G$2:$G$3</c:f>
              <c:numCache>
                <c:formatCode>0.0;;</c:formatCode>
                <c:ptCount val="2"/>
                <c:pt idx="0">
                  <c:v>9.3208816150372709</c:v>
                </c:pt>
                <c:pt idx="1">
                  <c:v>9.3208941801468121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Southmead Hospital (432)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0.67911838496272914</c:v>
                </c:pt>
                <c:pt idx="1">
                  <c:v>0.67910581985318785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Sheet1!$G$2:$G$3</c:f>
              <c:numCache>
                <c:formatCode>0.0;;</c:formatCode>
                <c:ptCount val="2"/>
                <c:pt idx="0">
                  <c:v>8.7479131450391723</c:v>
                </c:pt>
                <c:pt idx="1">
                  <c:v>8.7479145220654981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Southmead Hospital (430)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1.2520868549608277</c:v>
                </c:pt>
                <c:pt idx="1">
                  <c:v>1.2520854779345019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Sheet1!$G$2:$G$3</c:f>
              <c:numCache>
                <c:formatCode>0.0;;</c:formatCode>
                <c:ptCount val="2"/>
                <c:pt idx="0">
                  <c:v>9.1612195353959631</c:v>
                </c:pt>
                <c:pt idx="1">
                  <c:v>9.1612275455425838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0.83878046460403688</c:v>
                </c:pt>
                <c:pt idx="1">
                  <c:v>0.83877245445741622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Sheet1!$G$2:$G$3</c:f>
              <c:numCache>
                <c:formatCode>0.0;;</c:formatCode>
                <c:ptCount val="2"/>
                <c:pt idx="0">
                  <c:v>9.0462452069960335</c:v>
                </c:pt>
                <c:pt idx="1">
                  <c:v>9.0462402104289517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0.95375479300396648</c:v>
                </c:pt>
                <c:pt idx="1">
                  <c:v>0.95375978957104834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Sheet1!$G$2:$G$3</c:f>
              <c:numCache>
                <c:formatCode>0.0;;</c:formatCode>
                <c:ptCount val="2"/>
                <c:pt idx="0">
                  <c:v>8.5624146996115034</c:v>
                </c:pt>
                <c:pt idx="1">
                  <c:v>8.5624194470964774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Southmead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1.4375853003884966</c:v>
                </c:pt>
                <c:pt idx="1">
                  <c:v>1.4375805529035226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Sheet1!$G$2:$G$3</c:f>
              <c:numCache>
                <c:formatCode>0.0;;</c:formatCode>
                <c:ptCount val="2"/>
                <c:pt idx="0">
                  <c:v>9.0275427396496859</c:v>
                </c:pt>
                <c:pt idx="1">
                  <c:v>9.0275548341695586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(469)</c:v>
                </c:pt>
                <c:pt idx="1">
                  <c:v>Southmead Hospital (469)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0.9724572603503141</c:v>
                </c:pt>
                <c:pt idx="1">
                  <c:v>0.97244516583044138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Sheet1!$G$2:$G$3</c:f>
              <c:numCache>
                <c:formatCode>0.0;;</c:formatCode>
                <c:ptCount val="2"/>
                <c:pt idx="0">
                  <c:v>8.9544520223814157</c:v>
                </c:pt>
                <c:pt idx="1">
                  <c:v>8.9544521755008102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1.0455479776185843</c:v>
                </c:pt>
                <c:pt idx="1">
                  <c:v>1.0455478244991898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Sheet1!$G$2:$G$3</c:f>
              <c:numCache>
                <c:formatCode>0.0;;</c:formatCode>
                <c:ptCount val="2"/>
                <c:pt idx="0">
                  <c:v>7.6786392567358774</c:v>
                </c:pt>
                <c:pt idx="1">
                  <c:v>7.6786615510354448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Southmead Hospital (465)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2.3213607432641226</c:v>
                </c:pt>
                <c:pt idx="1">
                  <c:v>2.3213384489645552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Sheet1!$G$2:$G$3</c:f>
              <c:numCache>
                <c:formatCode>0.0;;</c:formatCode>
                <c:ptCount val="2"/>
                <c:pt idx="0">
                  <c:v>7.5746102246987128</c:v>
                </c:pt>
                <c:pt idx="1">
                  <c:v>7.5746233093156912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Southmead Hospital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2.4253897753012872</c:v>
                </c:pt>
                <c:pt idx="1">
                  <c:v>2.4253766906843088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Sheet1!$G$2:$G$3</c:f>
              <c:numCache>
                <c:formatCode>0.0;;</c:formatCode>
                <c:ptCount val="2"/>
                <c:pt idx="0">
                  <c:v>7.3464276500730783</c:v>
                </c:pt>
                <c:pt idx="1">
                  <c:v>7.3464253372327972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Southmead Hospital (447)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2.6535723499269217</c:v>
                </c:pt>
                <c:pt idx="1">
                  <c:v>2.6535746627672028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Sheet1!$G$2:$G$3</c:f>
              <c:numCache>
                <c:formatCode>0.0;;</c:formatCode>
                <c:ptCount val="2"/>
                <c:pt idx="0">
                  <c:v>8.8874187477479563</c:v>
                </c:pt>
                <c:pt idx="1">
                  <c:v>8.8874169612845364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Southmead Hospital (455)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1.1125812522520437</c:v>
                </c:pt>
                <c:pt idx="1">
                  <c:v>1.1125830387154636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Sheet1!$G$2:$G$3</c:f>
              <c:numCache>
                <c:formatCode>0.0;;</c:formatCode>
                <c:ptCount val="2"/>
                <c:pt idx="0">
                  <c:v>7.9013786813851592</c:v>
                </c:pt>
                <c:pt idx="1">
                  <c:v>7.9013727296860479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Southmead Hospital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2.0986213186148408</c:v>
                </c:pt>
                <c:pt idx="1">
                  <c:v>2.0986272703139521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Sheet1!$G$2:$G$3</c:f>
              <c:numCache>
                <c:formatCode>0.0;;</c:formatCode>
                <c:ptCount val="2"/>
                <c:pt idx="0">
                  <c:v>9.3433460586851691</c:v>
                </c:pt>
                <c:pt idx="1">
                  <c:v>9.3433647943353524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Southmead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0.6566539413148309</c:v>
                </c:pt>
                <c:pt idx="1">
                  <c:v>0.65663520566464761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Sheet1!$G$2:$G$3</c:f>
              <c:numCache>
                <c:formatCode>0.0;;</c:formatCode>
                <c:ptCount val="2"/>
                <c:pt idx="0">
                  <c:v>8.9753977342762639</c:v>
                </c:pt>
                <c:pt idx="1">
                  <c:v>8.9754038353174082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Southmead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1.0246022657237361</c:v>
                </c:pt>
                <c:pt idx="1">
                  <c:v>1.0245961646825918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Sheet1!$G$2:$G$3</c:f>
              <c:numCache>
                <c:formatCode>0.0;;</c:formatCode>
                <c:ptCount val="2"/>
                <c:pt idx="0">
                  <c:v>8.375663856386609</c:v>
                </c:pt>
                <c:pt idx="1">
                  <c:v>8.3756687886338987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Southmead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1.624336143613391</c:v>
                </c:pt>
                <c:pt idx="1">
                  <c:v>1.6243312113661013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Sheet1!$G$2:$G$3</c:f>
              <c:numCache>
                <c:formatCode>0.0;;</c:formatCode>
                <c:ptCount val="2"/>
                <c:pt idx="0">
                  <c:v>8.4664810881805384</c:v>
                </c:pt>
                <c:pt idx="1">
                  <c:v>8.4664628731705207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Southmead Hospital (54)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1.5335189118194616</c:v>
                </c:pt>
                <c:pt idx="1">
                  <c:v>1.5335371268294793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Sheet1!$F$2:$F$3</c:f>
              <c:numCache>
                <c:formatCode>0.0;;</c:formatCode>
                <c:ptCount val="2"/>
                <c:pt idx="0">
                  <c:v>6.6402753722896897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Sheet1!$G$2:$G$3</c:f>
              <c:numCache>
                <c:formatCode>0.0;;</c:formatCode>
                <c:ptCount val="2"/>
                <c:pt idx="0">
                  <c:v>0</c:v>
                </c:pt>
                <c:pt idx="1">
                  <c:v>6.6402911097642274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c:v>
                </c:pt>
                <c:pt idx="1">
                  <c:v>Southmead Hospital (43)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3.3597246277103103</c:v>
                </c:pt>
                <c:pt idx="1">
                  <c:v>3.3597088902357726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Sheet1!$G$2:$G$3</c:f>
              <c:numCache>
                <c:formatCode>0.0;;</c:formatCode>
                <c:ptCount val="2"/>
                <c:pt idx="0">
                  <c:v>7.512924212535574</c:v>
                </c:pt>
                <c:pt idx="1">
                  <c:v>7.5128870233877869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Southmead Hospital (30)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2.487075787464426</c:v>
                </c:pt>
                <c:pt idx="1">
                  <c:v>2.4871129766122131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Sheet1!$G$2:$G$3</c:f>
              <c:numCache>
                <c:formatCode>0.0;;</c:formatCode>
                <c:ptCount val="2"/>
                <c:pt idx="0">
                  <c:v>8.3297878202139817</c:v>
                </c:pt>
                <c:pt idx="1">
                  <c:v>8.3297852375751997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(133)</c:v>
                </c:pt>
                <c:pt idx="1">
                  <c:v>Southmead Hospital (133)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1.6702121797860183</c:v>
                </c:pt>
                <c:pt idx="1">
                  <c:v>1.6702147624248003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Sheet1!$G$2:$G$3</c:f>
              <c:numCache>
                <c:formatCode>0.0;;</c:formatCode>
                <c:ptCount val="2"/>
                <c:pt idx="0">
                  <c:v>8.1641207523684063</c:v>
                </c:pt>
                <c:pt idx="1">
                  <c:v>8.164113314553564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Southmead Hospital (125)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1.8358792476315937</c:v>
                </c:pt>
                <c:pt idx="1">
                  <c:v>1.835886685446436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Sheet1!$G$2:$G$3</c:f>
              <c:numCache>
                <c:formatCode>0.0;;</c:formatCode>
                <c:ptCount val="2"/>
                <c:pt idx="0">
                  <c:v>6.4467809547026738</c:v>
                </c:pt>
                <c:pt idx="1">
                  <c:v>6.4468063792269081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Southmead Hospital (93)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3.5532190452973262</c:v>
                </c:pt>
                <c:pt idx="1">
                  <c:v>3.5531936207730919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Sheet1!$G$2:$G$3</c:f>
              <c:numCache>
                <c:formatCode>0.0;;</c:formatCode>
                <c:ptCount val="2"/>
                <c:pt idx="0">
                  <c:v>6.7972168772209738</c:v>
                </c:pt>
                <c:pt idx="1">
                  <c:v>6.7972260906128881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Southmead Hospital (41)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3.2027831227790262</c:v>
                </c:pt>
                <c:pt idx="1">
                  <c:v>3.2027739093871119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Sheet1!$G$2:$G$3</c:f>
              <c:numCache>
                <c:formatCode>0.0;;</c:formatCode>
                <c:ptCount val="2"/>
                <c:pt idx="0">
                  <c:v>6.5747309283048603</c:v>
                </c:pt>
                <c:pt idx="1">
                  <c:v>6.5747391667636244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Southmead Hospital (40)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3.4252690716951397</c:v>
                </c:pt>
                <c:pt idx="1">
                  <c:v>3.4252608332363756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Sheet1!$G$2:$G$3</c:f>
              <c:numCache>
                <c:formatCode>0.0;;</c:formatCode>
                <c:ptCount val="2"/>
                <c:pt idx="0">
                  <c:v>6.3477249419534063</c:v>
                </c:pt>
                <c:pt idx="1">
                  <c:v>6.3477097342645896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Southmead Hospital (444)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3.6522750580465937</c:v>
                </c:pt>
                <c:pt idx="1">
                  <c:v>3.6522902657354104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Sheet1!$G$2:$G$3</c:f>
              <c:numCache>
                <c:formatCode>0.0;;</c:formatCode>
                <c:ptCount val="2"/>
                <c:pt idx="0">
                  <c:v>5.9777033529829353</c:v>
                </c:pt>
                <c:pt idx="1">
                  <c:v>5.9777003592612408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Southmead Hospital (316)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4.0222966470170647</c:v>
                </c:pt>
                <c:pt idx="1">
                  <c:v>4.0222996407387592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Sheet1!$G$2:$G$3</c:f>
              <c:numCache>
                <c:formatCode>0.0;;</c:formatCode>
                <c:ptCount val="2"/>
                <c:pt idx="0">
                  <c:v>8.2161661284085046</c:v>
                </c:pt>
                <c:pt idx="1">
                  <c:v>8.2161385823322721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Southmead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1.7838338715914954</c:v>
                </c:pt>
                <c:pt idx="1">
                  <c:v>1.7838614176677279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Sheet1!$G$2:$G$3</c:f>
              <c:numCache>
                <c:formatCode>0.0;;</c:formatCode>
                <c:ptCount val="2"/>
                <c:pt idx="0">
                  <c:v>6.6369386893909263</c:v>
                </c:pt>
                <c:pt idx="1">
                  <c:v>6.6369281323479337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Southmead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3.3630613106090737</c:v>
                </c:pt>
                <c:pt idx="1">
                  <c:v>3.3630718676520663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Sheet1!$G$2:$G$3</c:f>
              <c:numCache>
                <c:formatCode>0.0;;</c:formatCode>
                <c:ptCount val="2"/>
                <c:pt idx="0">
                  <c:v>7.5417743741176881</c:v>
                </c:pt>
                <c:pt idx="1">
                  <c:v>7.5417577514120868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Southmead Hospital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2.4582256258823119</c:v>
                </c:pt>
                <c:pt idx="1">
                  <c:v>2.4582422485879132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Sheet1!$F$2:$F$3</c:f>
              <c:numCache>
                <c:formatCode>0.0;;</c:formatCode>
                <c:ptCount val="2"/>
                <c:pt idx="0">
                  <c:v>0</c:v>
                </c:pt>
                <c:pt idx="1">
                  <c:v>8.8210955054362987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Sheet1!$G$2:$G$3</c:f>
              <c:numCache>
                <c:formatCode>0.0;;</c:formatCode>
                <c:ptCount val="2"/>
                <c:pt idx="0">
                  <c:v>8.8210970319703765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Southmead Hospital (320)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1.1789029680296235</c:v>
                </c:pt>
                <c:pt idx="1">
                  <c:v>1.1789044945637013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Sheet1!$G$2:$G$3</c:f>
              <c:numCache>
                <c:formatCode>0.0;;</c:formatCode>
                <c:ptCount val="2"/>
                <c:pt idx="0">
                  <c:v>6.1009622957640444</c:v>
                </c:pt>
                <c:pt idx="1">
                  <c:v>6.10095862405809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(279)</c:v>
                </c:pt>
                <c:pt idx="1">
                  <c:v>Southmead Hospital (279)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3.8990377042359556</c:v>
                </c:pt>
                <c:pt idx="1">
                  <c:v>3.89904137594191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Sheet1!$G$2:$G$3</c:f>
              <c:numCache>
                <c:formatCode>0.0;;</c:formatCode>
                <c:ptCount val="2"/>
                <c:pt idx="0">
                  <c:v>4.2646690609994087</c:v>
                </c:pt>
                <c:pt idx="1">
                  <c:v>4.2646647387072028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Southmead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5.7353309390005913</c:v>
                </c:pt>
                <c:pt idx="1">
                  <c:v>5.7353352612927972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Sheet1!$G$2:$G$3</c:f>
              <c:numCache>
                <c:formatCode>0.0;;</c:formatCode>
                <c:ptCount val="2"/>
                <c:pt idx="0">
                  <c:v>6.7931792117420091</c:v>
                </c:pt>
                <c:pt idx="1">
                  <c:v>6.7931806008503441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Southmead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3.2068207882579909</c:v>
                </c:pt>
                <c:pt idx="1">
                  <c:v>3.2068193991496559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Sheet1!$G$2:$G$3</c:f>
              <c:numCache>
                <c:formatCode>0.0;;</c:formatCode>
                <c:ptCount val="2"/>
                <c:pt idx="0">
                  <c:v>7.7505463745505212</c:v>
                </c:pt>
                <c:pt idx="1">
                  <c:v>7.7505431525289161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Southmead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2.2494536254494788</c:v>
                </c:pt>
                <c:pt idx="1">
                  <c:v>2.2494568474710839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Sheet1!$G$2:$G$3</c:f>
              <c:numCache>
                <c:formatCode>0.0;;</c:formatCode>
                <c:ptCount val="2"/>
                <c:pt idx="0">
                  <c:v>8.3620556897803269</c:v>
                </c:pt>
                <c:pt idx="1">
                  <c:v>8.3620487327599253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Southmead Hospital (235)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1.6379443102196731</c:v>
                </c:pt>
                <c:pt idx="1">
                  <c:v>1.6379512672400747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Sheet1!$G$2:$G$3</c:f>
              <c:numCache>
                <c:formatCode>0.0;;</c:formatCode>
                <c:ptCount val="2"/>
                <c:pt idx="0">
                  <c:v>6.6789597164705814</c:v>
                </c:pt>
                <c:pt idx="1">
                  <c:v>6.6789569199500232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Southmead Hospital (257)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3.3210402835294186</c:v>
                </c:pt>
                <c:pt idx="1">
                  <c:v>3.3210430800499768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Sheet1!$G$2:$G$3</c:f>
              <c:numCache>
                <c:formatCode>0.0;;</c:formatCode>
                <c:ptCount val="2"/>
                <c:pt idx="0">
                  <c:v>9.0089578721791579</c:v>
                </c:pt>
                <c:pt idx="1">
                  <c:v>9.0089630429721126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0.99104212782084211</c:v>
                </c:pt>
                <c:pt idx="1">
                  <c:v>0.99103695702788741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Sheet1!$F$2:$F$3</c:f>
              <c:numCache>
                <c:formatCode>0.0;;</c:formatCode>
                <c:ptCount val="2"/>
                <c:pt idx="0">
                  <c:v>0</c:v>
                </c:pt>
                <c:pt idx="1">
                  <c:v>8.9709499780189805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Sheet1!$G$2:$G$3</c:f>
              <c:numCache>
                <c:formatCode>0.0;;</c:formatCode>
                <c:ptCount val="2"/>
                <c:pt idx="0">
                  <c:v>8.9709410338728333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Southmead Hospital (453)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1.0290589661271667</c:v>
                </c:pt>
                <c:pt idx="1">
                  <c:v>1.0290500219810195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Sheet1!$G$2:$G$3</c:f>
              <c:numCache>
                <c:formatCode>0.0;;</c:formatCode>
                <c:ptCount val="2"/>
                <c:pt idx="0">
                  <c:v>8.3001388046380864</c:v>
                </c:pt>
                <c:pt idx="1">
                  <c:v>8.3001424470211749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Southmead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1.6998611953619136</c:v>
                </c:pt>
                <c:pt idx="1">
                  <c:v>1.6998575529788251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6.598923390982165</c:v>
                </c:pt>
                <c:pt idx="1">
                  <c:v>7.4829367062325556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7.6601310112382652</c:v>
                </c:pt>
                <c:pt idx="1">
                  <c:v>8.0423422444895838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7.9398344090672666</c:v>
                </c:pt>
                <c:pt idx="1">
                  <c:v>7.1873828325881419</c:v>
                </c:pt>
                <c:pt idx="2">
                  <c:v>6.881633041786694</c:v>
                </c:pt>
                <c:pt idx="3">
                  <c:v>7.2554736965379618</c:v>
                </c:pt>
                <c:pt idx="4">
                  <c:v>6.9040594109589968</c:v>
                </c:pt>
                <c:pt idx="5">
                  <c:v>7.1861370234733029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7.5466907044265037</c:v>
                </c:pt>
                <c:pt idx="1">
                  <c:v>7.5180596990373134</c:v>
                </c:pt>
                <c:pt idx="2">
                  <c:v>7.5962742091680502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8.1681487888292192</c:v>
                </c:pt>
                <c:pt idx="1">
                  <c:v>8.2998795485871266</c:v>
                </c:pt>
                <c:pt idx="2">
                  <c:v>8.2275857699327215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8.5823358862872094</c:v>
                </c:pt>
                <c:pt idx="1">
                  <c:v>8.5584278953413229</c:v>
                </c:pt>
                <c:pt idx="2">
                  <c:v>8.6298371278804389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9.1115738001310316</c:v>
                </c:pt>
                <c:pt idx="1">
                  <c:v>9.2502796671218341</c:v>
                </c:pt>
                <c:pt idx="2">
                  <c:v>9.3285343949996484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4.0203829853599347</c:v>
                </c:pt>
                <c:pt idx="1">
                  <c:v>3.6659014715993048</c:v>
                </c:pt>
                <c:pt idx="2">
                  <c:v>4.3723559311251234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9.5492553276014061</c:v>
                </c:pt>
                <c:pt idx="1">
                  <c:v>9.4154578450098665</c:v>
                </c:pt>
                <c:pt idx="2">
                  <c:v>9.0718170857866145</c:v>
                </c:pt>
                <c:pt idx="3">
                  <c:v>9.1626852507798624</c:v>
                </c:pt>
                <c:pt idx="4">
                  <c:v>8.8900237202956305</c:v>
                </c:pt>
                <c:pt idx="5">
                  <c:v>9.0643596147438714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8.5534573824618416</c:v>
                </c:pt>
                <c:pt idx="1">
                  <c:v>8.1922870487982582</c:v>
                </c:pt>
                <c:pt idx="2">
                  <c:v>8.1363625772756372</c:v>
                </c:pt>
                <c:pt idx="3">
                  <c:v>8.3659531949632413</c:v>
                </c:pt>
                <c:pt idx="4">
                  <c:v>8.2811247481468762</c:v>
                </c:pt>
                <c:pt idx="5">
                  <c:v>8.2426851085219823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8.4481713002320209</c:v>
                </c:pt>
                <c:pt idx="1">
                  <c:v>8.3799224817612963</c:v>
                </c:pt>
                <c:pt idx="2">
                  <c:v>8.1122318480512146</c:v>
                </c:pt>
                <c:pt idx="3">
                  <c:v>8.3820415126300443</c:v>
                </c:pt>
                <c:pt idx="4">
                  <c:v>7.9191694189008013</c:v>
                </c:pt>
                <c:pt idx="5">
                  <c:v>7.9267983859595352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7.8617151532032494</c:v>
                </c:pt>
                <c:pt idx="1">
                  <c:v>8.3375658373500698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5.9878662605617752</c:v>
                </c:pt>
                <c:pt idx="1">
                  <c:v>6.6841861927446553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9.3612656938215775</c:v>
                </c:pt>
                <c:pt idx="1">
                  <c:v>9.5241276252310652</c:v>
                </c:pt>
                <c:pt idx="2">
                  <c:v>9.2225356983505318</c:v>
                </c:pt>
                <c:pt idx="3">
                  <c:v>9.3264767993566107</c:v>
                </c:pt>
                <c:pt idx="4">
                  <c:v>9.3239268206497616</c:v>
                </c:pt>
                <c:pt idx="5">
                  <c:v>9.3208816150372709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8.7322099414656762</c:v>
                </c:pt>
                <c:pt idx="1">
                  <c:v>8.7744425747022774</c:v>
                </c:pt>
                <c:pt idx="2">
                  <c:v>8.8043631484946001</c:v>
                </c:pt>
                <c:pt idx="3">
                  <c:v>8.672394892232715</c:v>
                </c:pt>
                <c:pt idx="4">
                  <c:v>8.8371911106618874</c:v>
                </c:pt>
                <c:pt idx="5">
                  <c:v>8.7479131450391723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9.2074607028044948</c:v>
                </c:pt>
                <c:pt idx="1">
                  <c:v>9.3220909802225371</c:v>
                </c:pt>
                <c:pt idx="2">
                  <c:v>9.3975112773121658</c:v>
                </c:pt>
                <c:pt idx="3">
                  <c:v>9.1031612635464807</c:v>
                </c:pt>
                <c:pt idx="4">
                  <c:v>9.3558317401171252</c:v>
                </c:pt>
                <c:pt idx="5">
                  <c:v>9.1612195353959631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8.7817895548486558</c:v>
                </c:pt>
                <c:pt idx="1">
                  <c:v>8.7516483266711127</c:v>
                </c:pt>
                <c:pt idx="2">
                  <c:v>8.8019631185533918</c:v>
                </c:pt>
                <c:pt idx="3">
                  <c:v>8.8958158252799127</c:v>
                </c:pt>
                <c:pt idx="4">
                  <c:v>8.9737268010669933</c:v>
                </c:pt>
                <c:pt idx="5">
                  <c:v>9.0462452069960335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8.9465865139022966</c:v>
                </c:pt>
                <c:pt idx="1">
                  <c:v>8.8486786196123699</c:v>
                </c:pt>
                <c:pt idx="2">
                  <c:v>8.5057922241143356</c:v>
                </c:pt>
                <c:pt idx="3">
                  <c:v>8.5932328082366674</c:v>
                </c:pt>
                <c:pt idx="4">
                  <c:v>8.707014639820434</c:v>
                </c:pt>
                <c:pt idx="5">
                  <c:v>8.5624146996115034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9.2563852756301177</c:v>
                </c:pt>
                <c:pt idx="1">
                  <c:v>9.1228730817387511</c:v>
                </c:pt>
                <c:pt idx="2">
                  <c:v>9.0546506339789481</c:v>
                </c:pt>
                <c:pt idx="3">
                  <c:v>8.8415419035332121</c:v>
                </c:pt>
                <c:pt idx="4">
                  <c:v>9.0718793937363138</c:v>
                </c:pt>
                <c:pt idx="5">
                  <c:v>9.0275427396496859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9.1325888396734527</c:v>
                </c:pt>
                <c:pt idx="1">
                  <c:v>8.7406208052972385</c:v>
                </c:pt>
                <c:pt idx="2">
                  <c:v>8.7803650789612782</c:v>
                </c:pt>
                <c:pt idx="3">
                  <c:v>8.735197097413927</c:v>
                </c:pt>
                <c:pt idx="4">
                  <c:v>8.952731288412533</c:v>
                </c:pt>
                <c:pt idx="5">
                  <c:v>8.9544520223814157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7.5954510751810034</c:v>
                </c:pt>
                <c:pt idx="1">
                  <c:v>7.5175072744097662</c:v>
                </c:pt>
                <c:pt idx="2">
                  <c:v>6.981323980935791</c:v>
                </c:pt>
                <c:pt idx="3">
                  <c:v>7.8065985788174004</c:v>
                </c:pt>
                <c:pt idx="4">
                  <c:v>7.5658586442871743</c:v>
                </c:pt>
                <c:pt idx="5">
                  <c:v>7.6786392567358774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8.1079938038337964</c:v>
                </c:pt>
                <c:pt idx="1">
                  <c:v>7.855162649890743</c:v>
                </c:pt>
                <c:pt idx="2">
                  <c:v>7.7264086525561808</c:v>
                </c:pt>
                <c:pt idx="3">
                  <c:v>7.618327066834464</c:v>
                </c:pt>
                <c:pt idx="4">
                  <c:v>7.6531900281688827</c:v>
                </c:pt>
                <c:pt idx="5">
                  <c:v>7.5746102246987128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7.4377696875168713</c:v>
                </c:pt>
                <c:pt idx="1">
                  <c:v>7.2209068149147182</c:v>
                </c:pt>
                <c:pt idx="2">
                  <c:v>7.0463410441758469</c:v>
                </c:pt>
                <c:pt idx="3">
                  <c:v>7.2199339013260246</c:v>
                </c:pt>
                <c:pt idx="4">
                  <c:v>7.3889030301424938</c:v>
                </c:pt>
                <c:pt idx="5">
                  <c:v>7.3464276500730783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9.0926597150118802</c:v>
                </c:pt>
                <c:pt idx="1">
                  <c:v>8.8777545267388049</c:v>
                </c:pt>
                <c:pt idx="2">
                  <c:v>8.8785379292552609</c:v>
                </c:pt>
                <c:pt idx="3">
                  <c:v>8.9394177976328013</c:v>
                </c:pt>
                <c:pt idx="4">
                  <c:v>9.1887036403792219</c:v>
                </c:pt>
                <c:pt idx="5">
                  <c:v>8.8874187477479563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8.0822957558295911</c:v>
                </c:pt>
                <c:pt idx="1">
                  <c:v>7.9529336898408953</c:v>
                </c:pt>
                <c:pt idx="2">
                  <c:v>7.8564338616804852</c:v>
                </c:pt>
                <c:pt idx="3">
                  <c:v>7.7916165522597618</c:v>
                </c:pt>
                <c:pt idx="4">
                  <c:v>7.8116481721621041</c:v>
                </c:pt>
                <c:pt idx="5">
                  <c:v>7.9013786813851592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9.7374506099400282</c:v>
                </c:pt>
                <c:pt idx="1">
                  <c:v>9.6392927112652949</c:v>
                </c:pt>
                <c:pt idx="2">
                  <c:v>9.4937748187816453</c:v>
                </c:pt>
                <c:pt idx="3">
                  <c:v>9.4901187358691068</c:v>
                </c:pt>
                <c:pt idx="4">
                  <c:v>9.5514766662135493</c:v>
                </c:pt>
                <c:pt idx="5">
                  <c:v>9.3433460586851691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9.0848772023382107</c:v>
                </c:pt>
                <c:pt idx="1">
                  <c:v>9.2474391639132953</c:v>
                </c:pt>
                <c:pt idx="2">
                  <c:v>8.9523568270686411</c:v>
                </c:pt>
                <c:pt idx="3">
                  <c:v>8.8456589529990701</c:v>
                </c:pt>
                <c:pt idx="4">
                  <c:v>8.9965833920586711</c:v>
                </c:pt>
                <c:pt idx="5">
                  <c:v>8.9753977342762639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8.3222833487121211</c:v>
                </c:pt>
                <c:pt idx="1">
                  <c:v>8.1522253248118002</c:v>
                </c:pt>
                <c:pt idx="2">
                  <c:v>7.8902873959174959</c:v>
                </c:pt>
                <c:pt idx="3">
                  <c:v>8.0829686376560357</c:v>
                </c:pt>
                <c:pt idx="4">
                  <c:v>8.210055323747989</c:v>
                </c:pt>
                <c:pt idx="5">
                  <c:v>8.375663856386609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6.7484480250515828</c:v>
                </c:pt>
                <c:pt idx="1">
                  <c:v>6.7972168772209738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6.8005141221588454</c:v>
                </c:pt>
                <c:pt idx="1">
                  <c:v>6.5747309283048603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7.3633371802101886</c:v>
                </c:pt>
                <c:pt idx="1">
                  <c:v>6.7788947320668402</c:v>
                </c:pt>
                <c:pt idx="2">
                  <c:v>6.8120525463700821</c:v>
                </c:pt>
                <c:pt idx="3">
                  <c:v>6.643813413365022</c:v>
                </c:pt>
                <c:pt idx="4">
                  <c:v>6.6552285322958218</c:v>
                </c:pt>
                <c:pt idx="5">
                  <c:v>6.3477249419534063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8.7056766926541425</c:v>
                </c:pt>
                <c:pt idx="1">
                  <c:v>8.3679449420375143</c:v>
                </c:pt>
                <c:pt idx="2">
                  <c:v>8.6459906470835932</c:v>
                </c:pt>
                <c:pt idx="3">
                  <c:v>8.5413443618812508</c:v>
                </c:pt>
                <c:pt idx="4">
                  <c:v>9.0017623435545477</c:v>
                </c:pt>
                <c:pt idx="5">
                  <c:v>8.2161661284085046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7.0898414730554418</c:v>
                </c:pt>
                <c:pt idx="1">
                  <c:v>6.7035018696013164</c:v>
                </c:pt>
                <c:pt idx="2">
                  <c:v>6.6200977129491498</c:v>
                </c:pt>
                <c:pt idx="3">
                  <c:v>6.8326430858727054</c:v>
                </c:pt>
                <c:pt idx="4">
                  <c:v>7.0174057907965226</c:v>
                </c:pt>
                <c:pt idx="5">
                  <c:v>6.6369386893909263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7.1422623640914074</c:v>
                </c:pt>
                <c:pt idx="1">
                  <c:v>8.1953886030929191</c:v>
                </c:pt>
                <c:pt idx="2">
                  <c:v>8.0093200983757349</c:v>
                </c:pt>
                <c:pt idx="3">
                  <c:v>7.7791830149022818</c:v>
                </c:pt>
                <c:pt idx="4">
                  <c:v>7.7485666098399433</c:v>
                </c:pt>
                <c:pt idx="5">
                  <c:v>7.5417743741176881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9.124552799494321</c:v>
                </c:pt>
                <c:pt idx="1">
                  <c:v>8.7862486147773211</c:v>
                </c:pt>
                <c:pt idx="2">
                  <c:v>8.8434408245898588</c:v>
                </c:pt>
                <c:pt idx="3">
                  <c:v>8.8205600784731661</c:v>
                </c:pt>
                <c:pt idx="4">
                  <c:v>8.8210970319703765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4.8318077605250602</c:v>
                </c:pt>
                <c:pt idx="1">
                  <c:v>4.7631440799106279</c:v>
                </c:pt>
                <c:pt idx="2">
                  <c:v>4.2735112594412792</c:v>
                </c:pt>
                <c:pt idx="3">
                  <c:v>4.2162017011992576</c:v>
                </c:pt>
                <c:pt idx="4">
                  <c:v>4.2257715451305584</c:v>
                </c:pt>
                <c:pt idx="5">
                  <c:v>4.2646690609994087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6.6562177122659971</c:v>
                </c:pt>
                <c:pt idx="1">
                  <c:v>6.7026956449039963</c:v>
                </c:pt>
                <c:pt idx="2">
                  <c:v>6.6080866586692686</c:v>
                </c:pt>
                <c:pt idx="3">
                  <c:v>6.7026896386720836</c:v>
                </c:pt>
                <c:pt idx="4">
                  <c:v>6.7805104128649267</c:v>
                </c:pt>
                <c:pt idx="5">
                  <c:v>6.7931792117420091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7.9399306222279584</c:v>
                </c:pt>
                <c:pt idx="1">
                  <c:v>8.1257087246667652</c:v>
                </c:pt>
                <c:pt idx="2">
                  <c:v>7.6242394896427426</c:v>
                </c:pt>
                <c:pt idx="3">
                  <c:v>7.3764081756168451</c:v>
                </c:pt>
                <c:pt idx="4">
                  <c:v>7.4860493548057692</c:v>
                </c:pt>
                <c:pt idx="5">
                  <c:v>7.7505463745505212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8.3138857683092962</c:v>
                </c:pt>
                <c:pt idx="1">
                  <c:v>8.2539682470530895</c:v>
                </c:pt>
                <c:pt idx="2">
                  <c:v>8.2522386006643931</c:v>
                </c:pt>
                <c:pt idx="3">
                  <c:v>8.2785222499320081</c:v>
                </c:pt>
                <c:pt idx="4">
                  <c:v>8.5215896405092249</c:v>
                </c:pt>
                <c:pt idx="5">
                  <c:v>8.3620556897803269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6.5229825419688856</c:v>
                </c:pt>
                <c:pt idx="1">
                  <c:v>6.6789597164705814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9.1128390930512086</c:v>
                </c:pt>
                <c:pt idx="1">
                  <c:v>9.1836967700347483</c:v>
                </c:pt>
                <c:pt idx="2">
                  <c:v>9.0089578721791579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9.4345547819685152</c:v>
                </c:pt>
                <c:pt idx="1">
                  <c:v>9.2926311262477039</c:v>
                </c:pt>
                <c:pt idx="2">
                  <c:v>9.2577614657788452</c:v>
                </c:pt>
                <c:pt idx="3">
                  <c:v>9.3412787953504761</c:v>
                </c:pt>
                <c:pt idx="4">
                  <c:v>9.1967725001361522</c:v>
                </c:pt>
                <c:pt idx="5">
                  <c:v>8.9709410338728333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8.6254490666943227</c:v>
                </c:pt>
                <c:pt idx="1">
                  <c:v>8.3462571947869471</c:v>
                </c:pt>
                <c:pt idx="2">
                  <c:v>8.3325796565127064</c:v>
                </c:pt>
                <c:pt idx="3">
                  <c:v>8.3125694744833929</c:v>
                </c:pt>
                <c:pt idx="4">
                  <c:v>8.1986326525694651</c:v>
                </c:pt>
                <c:pt idx="5">
                  <c:v>8.3001388046380864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270907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RVJ | North Bristol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270907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RVJ | North Bristol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RVJ | North Bristol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 Bristol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52563124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25034504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472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42528817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69464410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53542730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36188707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52100307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74728538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0877381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97720984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19401537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 Bristol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 Bristol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472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other patients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involved in decisions about them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0003588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24993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33288575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3782417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1089892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64013212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60381950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877474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9141571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884680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7169602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800893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12797587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5857765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55648940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5968755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84985054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2081517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91810309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1206636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0365385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500628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88337445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8070357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08713904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5540266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02127970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2376091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97968427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034012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5035533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029409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8733606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3128884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5451773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67881147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43252718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6153454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2385912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70959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09830234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292783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18546791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3041390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36702388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2405282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51119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4871055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147216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33984001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091439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412495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79802800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4072838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585422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4137451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0677824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44326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8347096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89353586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196433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777685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8364040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9806060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52852974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9242322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2645674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8435498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893824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76543698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294965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2339450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0541930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90880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519445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89636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2679525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92303239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53704802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203038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683699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70183662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2452241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53644859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15417368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94519488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8852454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96152915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3925055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4009047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86808305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0971930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39676510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5263691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74841390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5408898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337000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87224797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8423126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357779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82256030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1067635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82115053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699056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8940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652978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85181150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1293017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7252740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92919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377079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05541727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480630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17284288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8185135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6764531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62495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163594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9978332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514161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85874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8676605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8345914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8883043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186455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1195355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0641299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4992171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2480598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7489704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787526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002283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8265164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2107885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6829836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6319856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896603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9024983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88600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4819428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5823190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24150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1349631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1633445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4552260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469942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4735471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4225269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3338023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2165546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9301150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1691087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6746582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8977108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366714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4447749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0180701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187280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281961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4939079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8599877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415996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2583532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9368568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081612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571126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9499782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5271614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93285840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46397313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16905396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3167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2900303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7284030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715897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270297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8036877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91406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55729728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5352686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11045620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381492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776508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6904397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74276942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964809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392103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9964808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528871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9242037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9466041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61114868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66883488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9016520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044648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74117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53122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068855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8932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18242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02742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040849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039613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704660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7684634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176762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90106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399627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222284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87538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164081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036640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206805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4850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76554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36626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437611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0271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772699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785639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877253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59947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10309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6131444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6460882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7519907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93482940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163420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6807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72948734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0740815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37767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209817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14057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27287754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155738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31409463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64045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193852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500516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70458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275993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21084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809194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390618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6793201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19952749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20609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7757101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8710497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8388602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476365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86092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372178207"/>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83739820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 Bristol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